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6250"/>
  </p:normalViewPr>
  <p:slideViewPr>
    <p:cSldViewPr snapToGrid="0" snapToObjects="1">
      <p:cViewPr>
        <p:scale>
          <a:sx n="90" d="100"/>
          <a:sy n="90" d="100"/>
        </p:scale>
        <p:origin x="167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C8653-DB9F-733C-91FE-722F0E40C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FF2297-D5C6-134F-67EA-76EDEF0C4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B91A3B-ABC4-905A-F4A3-46F843313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8FEA3-3376-1844-929A-F79AA85D1F66}" type="datetimeFigureOut">
              <a:rPr kumimoji="1" lang="ko-KR" altLang="en-US" smtClean="0"/>
              <a:t>2022. 5. 31.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40685-1D3E-B2A4-5B09-A6D7FD26F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10285-E1E4-D977-5084-EBDCC9E1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425C-5DD2-514B-8B10-69E43BC15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7257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32A70-D907-1E8A-BCBD-CB381DF0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9B413B-2BB3-6D5F-D93A-7A2530F30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692B17-0C4B-746D-4B60-9C4A0708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8FEA3-3376-1844-929A-F79AA85D1F66}" type="datetimeFigureOut">
              <a:rPr kumimoji="1" lang="ko-KR" altLang="en-US" smtClean="0"/>
              <a:t>2022. 5. 31.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CEA1D0-B1D1-EF9A-457E-C30B21FC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000C0C-2784-EA26-DD18-12660975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425C-5DD2-514B-8B10-69E43BC15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7371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510B58-061B-C922-EB88-7847089AB8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08471F-40D4-40FD-CAF4-C413D8F77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1F8517-1499-EEEF-6403-4AF965DBD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8FEA3-3376-1844-929A-F79AA85D1F66}" type="datetimeFigureOut">
              <a:rPr kumimoji="1" lang="ko-KR" altLang="en-US" smtClean="0"/>
              <a:t>2022. 5. 31.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287CD1-8BA2-BA2D-4239-6C005E2E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D9E69-AEFB-9116-4D00-202B91CF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425C-5DD2-514B-8B10-69E43BC15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462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CBCEDC-0E55-6794-957F-A4CE0C25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2DD94-3712-7676-AE6F-80B0899EB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EF4B8A-FC1F-2594-E124-054A5C170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8FEA3-3376-1844-929A-F79AA85D1F66}" type="datetimeFigureOut">
              <a:rPr kumimoji="1" lang="ko-KR" altLang="en-US" smtClean="0"/>
              <a:t>2022. 5. 31.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AF5A29-AC63-E842-4BE4-E33AEA82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FF8568-D180-2F94-AFAE-4A0BC6954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425C-5DD2-514B-8B10-69E43BC15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645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159C7-DF08-3EA6-6BA2-5E47FAC74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9677F7-D5E0-E081-9EBA-1608592EA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EB6A08-6BE6-2196-D918-64400476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8FEA3-3376-1844-929A-F79AA85D1F66}" type="datetimeFigureOut">
              <a:rPr kumimoji="1" lang="ko-KR" altLang="en-US" smtClean="0"/>
              <a:t>2022. 5. 31.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FAFEC3-4AA6-65FE-3F85-D6CDC2D3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FDCACC-8A20-8E5B-254A-11FD78C2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425C-5DD2-514B-8B10-69E43BC15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047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F5564-4B72-4BA8-44F8-0F231B7F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CFFEED-5484-541A-223E-980258CBD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CF0D3F-44B4-297D-E0F3-5E207CE86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6B43A7-A7F8-7F6F-FD8E-408A2B2B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8FEA3-3376-1844-929A-F79AA85D1F66}" type="datetimeFigureOut">
              <a:rPr kumimoji="1" lang="ko-KR" altLang="en-US" smtClean="0"/>
              <a:t>2022. 5. 31.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BB09BF-5418-469B-99A3-DDBAAE153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35440-5E72-9BA8-3D6E-9D59D56A2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425C-5DD2-514B-8B10-69E43BC15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612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B278B-B875-6BAD-7680-5F1F0239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71BD3F-BE63-B7E3-2D3A-63E212EED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51C9CC-DFF8-4A1D-9993-6F79C2BB4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9979EF-2F10-50C1-ACF3-3BBC40C01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4F8E55-5910-7B7D-E60D-BD406F0C96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0787E6-3005-0ADA-2379-80DAECBD4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8FEA3-3376-1844-929A-F79AA85D1F66}" type="datetimeFigureOut">
              <a:rPr kumimoji="1" lang="ko-KR" altLang="en-US" smtClean="0"/>
              <a:t>2022. 5. 31.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44068D-310D-93B3-4BDA-C92DE24DC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330DFE-B050-897E-AF03-BEE7FAFB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425C-5DD2-514B-8B10-69E43BC15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658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98D6A-7EA1-DEAE-0D32-178853A90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374418-89A2-F196-5427-9FE36619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8FEA3-3376-1844-929A-F79AA85D1F66}" type="datetimeFigureOut">
              <a:rPr kumimoji="1" lang="ko-KR" altLang="en-US" smtClean="0"/>
              <a:t>2022. 5. 31.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514107-B905-2836-F03A-62194FCBF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F4C49C-7DDA-19DE-2981-55A46E8B1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425C-5DD2-514B-8B10-69E43BC15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2143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426827-7A5F-D96E-84A4-039DF4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8FEA3-3376-1844-929A-F79AA85D1F66}" type="datetimeFigureOut">
              <a:rPr kumimoji="1" lang="ko-KR" altLang="en-US" smtClean="0"/>
              <a:t>2022. 5. 31.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E1E6F4-F0E0-0872-1287-384A7ADE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59E4AB-A431-8D24-D832-93EECC3B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425C-5DD2-514B-8B10-69E43BC15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3549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2739-7052-2EF6-D31E-671F8376E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DC58B-BEF6-B15A-E30F-5C1365E0F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5E73EC-1E42-BD94-0C2A-90417892A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8E42EC-954E-9ED7-8F97-5A900F8F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8FEA3-3376-1844-929A-F79AA85D1F66}" type="datetimeFigureOut">
              <a:rPr kumimoji="1" lang="ko-KR" altLang="en-US" smtClean="0"/>
              <a:t>2022. 5. 31.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052E6F-9492-4F0C-7225-909ABB53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FE1C14-0AA0-34D5-4682-366FF3141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425C-5DD2-514B-8B10-69E43BC15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967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2388D-D535-F0C3-62E0-FD1755553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BD8E80-BBBB-614F-E5D7-95FAE8237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42B109-F029-419A-FA60-247D0C30D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320F47-2716-1BA6-6EBB-ED51F4A2C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8FEA3-3376-1844-929A-F79AA85D1F66}" type="datetimeFigureOut">
              <a:rPr kumimoji="1" lang="ko-KR" altLang="en-US" smtClean="0"/>
              <a:t>2022. 5. 31.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5882CA-EF07-07DD-60F7-D8E15EA92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267964-51B2-494B-9319-81B314F3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425C-5DD2-514B-8B10-69E43BC15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313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788299-C584-D916-21C1-4F3E522D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CB36A1-F548-D3D4-965D-A7BDED593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13644F-9CEF-96B2-7919-2A9DD87FE9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8FEA3-3376-1844-929A-F79AA85D1F66}" type="datetimeFigureOut">
              <a:rPr kumimoji="1" lang="ko-KR" altLang="en-US" smtClean="0"/>
              <a:t>2022. 5. 31.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BE7CC3-FEEE-CDDF-3199-208CD594D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723C0F-B5B8-1394-1C55-4855E6C4A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B425C-5DD2-514B-8B10-69E43BC15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986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86A6D-565D-47D6-E081-C080B21F3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1166" y="2223532"/>
            <a:ext cx="10084904" cy="2387600"/>
          </a:xfrm>
        </p:spPr>
        <p:txBody>
          <a:bodyPr/>
          <a:lstStyle/>
          <a:p>
            <a:r>
              <a:rPr kumimoji="1" lang="ko-KR" altLang="en-US" dirty="0"/>
              <a:t>미로 생성 알고리즘</a:t>
            </a:r>
            <a:r>
              <a:rPr kumimoji="1" lang="en-US" altLang="ko-KR" dirty="0"/>
              <a:t>(</a:t>
            </a:r>
            <a:r>
              <a:rPr kumimoji="1" lang="ko-KR" altLang="en-US" dirty="0"/>
              <a:t>그림</a:t>
            </a:r>
            <a:r>
              <a:rPr kumimoji="1" lang="en-US" altLang="ko-KR" dirty="0"/>
              <a:t>)</a:t>
            </a:r>
            <a:br>
              <a:rPr kumimoji="1" lang="en-US" altLang="ko-KR" dirty="0"/>
            </a:b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471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7173A6-4724-320D-E74C-614FE207A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48301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뒤로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(2,1,Direction.Back);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왼쪽과 뒤는 한번 방문한 적이 있기 때문에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 생겼습니다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오른쪽은 방문한적도 없고 미로의 크기 안에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있기 때문에 갈 수 있는 방향이 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240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11D907-4702-CCDC-400D-45074E588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418896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오른쪽으로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(2,2,Direction.Right);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오른쪽과 앞</a:t>
            </a:r>
            <a:r>
              <a:rPr kumimoji="1" lang="en-US" altLang="ko-KR" dirty="0"/>
              <a:t>,</a:t>
            </a:r>
            <a:r>
              <a:rPr kumimoji="1" lang="ko-KR" altLang="en-US" dirty="0"/>
              <a:t> 뒤는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방문한적도 없고 미로의 크기 안에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있기 때문에 갈 수 있는 방향이 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339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6B33AED-B2D7-DDE1-A3F6-47AB07E45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4188967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뒤로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(1,2,Direction.Back);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왼쪽은 한번 방문한 적이 있기 때문에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 생겼습니다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오른쪽과 뒤는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방문한적도 없고 미로의 크기 안에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있기 때문에 갈 수 있는 방향이 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065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5CB77C-C89D-1EF3-87B3-70A307025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534312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뒤로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(0,2,Direction.Back);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왼쪽은 한번 방문한 적이 있기 때문에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 생겼고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뒤는 미로의 범위를 벗어났기 때문에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 생겼습니다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오른쪽은 방문한적도 없고 미로의 크기 안에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있기 때문에 갈 수 있는 방향이 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300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7E0DBB-0FCA-7081-7133-6AC21383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529183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오른쪽으로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(0,3,Direction.Right);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뒤는 미로의 범위를 벗어났기 때문에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 생겼습니다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오른쪽과 앞은 방문한적도 없고 미로의 크기 안에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있기 때문에 갈 수 있는 방향이 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5829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ED16D7-442A-CD8A-9398-AB022AD20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52918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앞으로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(1,3,Direction.Front);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왼쪽은 한번 방문한 적이 있어 벽이 생겼습니다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오른쪽과 앞은 방문한적도 없고 미로의 크기 안에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있기 때문에 갈 수 있는 방향이 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6976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8229681-226F-D62E-0009-AB7CA5F10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52918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앞으로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(2,3,Direction.Front);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왼쪽은 한번 방문한 적이 있어 벽이 생겼습니다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오른쪽과 앞은 방문한적도 없고 미로의 크기 안에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있기 때문에 갈 수 있는 방향이 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2104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742B0C-05A7-1DC5-D74B-2D06BECE0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48301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왼쪽으로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(2,4,Direction.Right);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오른쪽은 미로의 범위를 벗어났기 때문에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 생겼습니다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앞과 뒤는 방문한적도 없고 미로의 크기 안에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있기 때문에 갈 수 있는 방향이 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9151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3934D7-4B77-2A86-B4E9-F3564186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459933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뒤로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(1,4,Direction.Back);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오른쪽은 미로의 범위를 벗어났기 때문에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 생겼고 왼쪽은 한번 방문한 적이 있어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 생겼습니다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뒤는 방문한적도 없고 미로의 크기 안에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있기 때문에 갈 수 있는 방향이 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8307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C27B82-E458-7BF0-A2D5-0AC37359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138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539282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뒤로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(0,4,Direction.Back);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오른쪽과 뒤는 미로의 범위를 벗어났기 때문에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 생겼고 왼쪽은 한번 방문한 적이 있어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 생겼습니다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이제 갈 길이 없어 종료됩니다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반복문을 사용했으므로 </a:t>
            </a:r>
            <a:r>
              <a:rPr kumimoji="1" lang="en-US" altLang="ko-KR" dirty="0"/>
              <a:t>15</a:t>
            </a:r>
            <a:r>
              <a:rPr kumimoji="1" lang="ko-KR" altLang="en-US" dirty="0"/>
              <a:t>번째의 </a:t>
            </a:r>
            <a:r>
              <a:rPr kumimoji="1" lang="en-US" altLang="ko-KR" dirty="0" err="1"/>
              <a:t>visitCell</a:t>
            </a:r>
            <a:r>
              <a:rPr kumimoji="1" lang="ko-KR" altLang="en-US" dirty="0"/>
              <a:t>메서드는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아직 실행 중입니다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128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705E7A3-C8F9-BE23-D24F-B1E9F261F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47307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예시로 들 미로는 </a:t>
            </a:r>
            <a:r>
              <a:rPr kumimoji="1" lang="en-US" altLang="ko-KR" dirty="0"/>
              <a:t>5X5 </a:t>
            </a:r>
            <a:r>
              <a:rPr kumimoji="1" lang="ko-KR" altLang="en-US" dirty="0"/>
              <a:t>사이즈의 미로입니다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시작 지점은 좌하단으로 정했습니다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좌하단에 있는 </a:t>
            </a:r>
            <a:r>
              <a:rPr kumimoji="1" lang="ko-KR" altLang="en-US" dirty="0" err="1"/>
              <a:t>박스르</a:t>
            </a:r>
            <a:r>
              <a:rPr kumimoji="1" lang="ko-KR" altLang="en-US" dirty="0"/>
              <a:t> </a:t>
            </a:r>
            <a:r>
              <a:rPr kumimoji="1" lang="en-US" altLang="ko-KR" dirty="0"/>
              <a:t>0,0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6195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5CB1F0-F6B6-723B-3189-675109BB0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473238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</a:t>
            </a:r>
            <a:r>
              <a:rPr kumimoji="1" lang="ko-KR" altLang="en-US" dirty="0"/>
              <a:t>번에서 다시 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앞으로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(3,4,Direction.Front);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오른쪽과 미로의 범위를 벗어났기 때문에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생겼습니다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왼쪽과 앞은 미로의 범위를 벗어나지 않고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방문한 적이 없어 갈 수 있는 방향이 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7689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7A06DE-936B-EB13-CDFD-66A99B9C4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473238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왼쪽으로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(3,3,Direction.Left);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뒤는 한번 방문한 적이 있어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생겼습니다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왼쪽과 앞은 미로의 범위를 벗어나지 않고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방문한 적이 없어 갈 수 있는 방향이 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3568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116679-E656-1467-4502-7497C112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497924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앞으로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(4,3,Direction.Front);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앞은 미로의 범위를 벗어났기 때문에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생겼습니다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왼쪽과 오른쪽은 미로의 범위를 벗어나지 않고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방문한 적이 없어 갈 수 있는 방향이 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1224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1EFB6B-0C3D-95A2-D1AF-8B2BCD8E9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5392823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오른쪽으로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(4,4,Direction.Right);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앞과 오른쪽</a:t>
            </a:r>
            <a:r>
              <a:rPr kumimoji="1" lang="en-US" altLang="ko-KR" dirty="0"/>
              <a:t>,</a:t>
            </a:r>
            <a:r>
              <a:rPr kumimoji="1" lang="ko-KR" altLang="en-US" dirty="0"/>
              <a:t> 뒤는 미로의 범위를 벗어났기 때문에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생겼습니다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이제 갈 길이 없어 종료됩니다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반복문을 사용했으므로 </a:t>
            </a:r>
            <a:r>
              <a:rPr kumimoji="1" lang="en-US" altLang="ko-KR" dirty="0"/>
              <a:t>18</a:t>
            </a:r>
            <a:r>
              <a:rPr kumimoji="1" lang="ko-KR" altLang="en-US" dirty="0"/>
              <a:t>번째의 </a:t>
            </a:r>
            <a:r>
              <a:rPr kumimoji="1" lang="en-US" altLang="ko-KR" dirty="0" err="1"/>
              <a:t>visitCell</a:t>
            </a:r>
            <a:r>
              <a:rPr kumimoji="1" lang="ko-KR" altLang="en-US" dirty="0"/>
              <a:t>메서드는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아직 실행 중입니다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0854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B66061E-9593-7258-6146-D19AA297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47323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18</a:t>
            </a:r>
            <a:r>
              <a:rPr kumimoji="1" lang="ko-KR" altLang="en-US" dirty="0"/>
              <a:t>번에서 다시 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왼쪽으로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(4,2,Direction.Left);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앞은 미로의 범위를 벗어났기 때문에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생겼습니다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왼쪽과 뒤는 미로의 범위를 벗어나지 않고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방문한 적도 없어 갈 수 있는 방향이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4841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93C2CED-36C5-D44C-43B6-143F5672D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539282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뒤로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(3,2,Direction.Back);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왼쪽과 오른쪽</a:t>
            </a:r>
            <a:r>
              <a:rPr kumimoji="1" lang="en-US" altLang="ko-KR" dirty="0"/>
              <a:t>,</a:t>
            </a:r>
            <a:r>
              <a:rPr kumimoji="1" lang="ko-KR" altLang="en-US" dirty="0"/>
              <a:t> 뒤는 방문한 적이 있어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 생겼습니다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이제 갈 길이 없어 종료됩니다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반복문을 사용했으므로 </a:t>
            </a:r>
            <a:r>
              <a:rPr kumimoji="1" lang="en-US" altLang="ko-KR" dirty="0"/>
              <a:t>19</a:t>
            </a:r>
            <a:r>
              <a:rPr kumimoji="1" lang="ko-KR" altLang="en-US" dirty="0"/>
              <a:t>번째의 </a:t>
            </a:r>
            <a:r>
              <a:rPr kumimoji="1" lang="en-US" altLang="ko-KR" dirty="0" err="1"/>
              <a:t>visitCell</a:t>
            </a:r>
            <a:r>
              <a:rPr kumimoji="1" lang="ko-KR" altLang="en-US" dirty="0"/>
              <a:t>메서드는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아직 실행 중입니다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4078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BE71FD-25B2-4B09-2A0B-5DEA8D435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-5838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473238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19</a:t>
            </a:r>
            <a:r>
              <a:rPr kumimoji="1" lang="ko-KR" altLang="en-US" dirty="0"/>
              <a:t>번에서 다시 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왼쪽으로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(4,1,Direction.Left);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앞은 미로의 범위를 벗어났고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뒤는 방문한 적이 있어 벽이 생겼습니다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왼쪽은 미로의 범위 내에 있고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방문한 적도 없어 갈 수 있는 방향이 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5480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66881AD-E42A-F76B-7D82-681C41ED3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433804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왼쪽으로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(4,0,Direction.Left);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앞과 왼쪽은 미로의 범위를 벗어났고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뒤는 방문한 적이 있어 벽이 생겼습니다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이제 갈 길이 없어 종료됩니다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이로써 미로가 완성이 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370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C14C85-74D5-882B-DBF3-3C1D0ECB4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514275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 메서드에 의해서 왼쪽과 뒤는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미로의 크기를 넘었기 때문에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 생겼습니다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앞쪽과 오른쪽은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방문한 적도 없고 미로의 크기 안에 있기 때문에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갈 수 있는 방향이 되었습니다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1557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7D3A80-D07B-8B4C-4FDA-30FF74E2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552266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오른쪽으로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(0,1,Direction.Right);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역시 전 슬라이드와 마찬가지로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뒤는 미로의 크기를 넘어섰기 때문에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 생겼습니다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앞쪽과 오른쪽은 방문한적도 없고 미로의 크기 안에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있기 때문에 갈 수 있는 방향이 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5848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395025-C1D3-2071-F409-32DA0007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418896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앞으로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(1,1,Direction.Front);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앞쪽과 오른쪽</a:t>
            </a:r>
            <a:r>
              <a:rPr kumimoji="1" lang="en-US" altLang="ko-KR" dirty="0"/>
              <a:t> </a:t>
            </a:r>
            <a:r>
              <a:rPr kumimoji="1" lang="ko-KR" altLang="en-US" dirty="0"/>
              <a:t>왼쪽은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방문한적도 없고 미로의 크기 안에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있기 때문에 갈 수 있는 방향이 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5625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A5FE320-C036-D578-F8DD-B73E79EB8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451758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왼쪽으로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(1,0,Direction.Left);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왼쪽은 미로의 크기를 넘어섰기 때문에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 생겼고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뒤는 한번 방문한 적이 있기 때문에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 생겼습니다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앞쪽은 방문한적도 없고 미로의 크기 안에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있기 때문에 갈 수 있는 방향이 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2793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240851-A069-AD2F-B90F-3CFE5FDA7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529183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앞으로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(2,0,Direction.Front);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왼쪽은 미로의 크기를 넘어섰기 때문에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 생겼고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앞쪽과 왼쪽은 방문한적도 없고 미로의 크기 안에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있기 때문에 갈 수 있는 방향이 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9957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79E9B9-465C-5B45-7406-60FD5D448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529183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앞으로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(3,0,Direction.Front);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왼쪽은 미로의 크기를 넘어섰기 때문에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 생겼고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앞쪽과 왼쪽은 방문한적도 없고 미로의 크기 안에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있기 때문에 갈 수 있는 방향이 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0253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33BEFA-57C5-5F58-4A57-C8F972511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45" y="0"/>
            <a:ext cx="90950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036F3-AF0C-A789-B892-584CA03FA232}"/>
              </a:ext>
            </a:extLst>
          </p:cNvPr>
          <p:cNvSpPr txBox="1"/>
          <p:nvPr/>
        </p:nvSpPr>
        <p:spPr>
          <a:xfrm>
            <a:off x="0" y="371062"/>
            <a:ext cx="418896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무작위로 방향을 정해서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오른쪽으로 가기로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en-US" altLang="ko-KR" dirty="0"/>
              <a:t>(3,1,Direction.Front);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visitCell</a:t>
            </a:r>
            <a:r>
              <a:rPr kumimoji="1" lang="ko-KR" altLang="en-US" dirty="0"/>
              <a:t>메서드를 불러왔습니다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앞쪽과 왼쪽</a:t>
            </a:r>
            <a:r>
              <a:rPr kumimoji="1" lang="en-US" altLang="ko-KR" dirty="0"/>
              <a:t>,</a:t>
            </a:r>
            <a:r>
              <a:rPr kumimoji="1" lang="ko-KR" altLang="en-US" dirty="0"/>
              <a:t> 뒤는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방문한적도 없고 미로의 크기 안에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있기 때문에 갈 수 있는 방향이 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8891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1121</Words>
  <Application>Microsoft Macintosh PowerPoint</Application>
  <PresentationFormat>와이드스크린</PresentationFormat>
  <Paragraphs>389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미로 생성 알고리즘(그림)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미로 생성 알고리즘(그림) </dc:title>
  <dc:creator>이지안</dc:creator>
  <cp:lastModifiedBy>이지안</cp:lastModifiedBy>
  <cp:revision>1</cp:revision>
  <dcterms:created xsi:type="dcterms:W3CDTF">2022-05-31T07:52:29Z</dcterms:created>
  <dcterms:modified xsi:type="dcterms:W3CDTF">2022-05-31T08:29:47Z</dcterms:modified>
</cp:coreProperties>
</file>